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2486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8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3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80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4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36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7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4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1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6BFB7-68BD-4781-A39C-0E159699DA21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CCDD-4D35-48BE-87E2-475253FE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FFAD68-F615-1954-1FB3-694CBACED8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42" b="81113"/>
          <a:stretch/>
        </p:blipFill>
        <p:spPr>
          <a:xfrm>
            <a:off x="1612232" y="7469224"/>
            <a:ext cx="3453064" cy="1519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A19D4-0CCD-9C15-B73B-F06D4965A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9" r="32222" b="81113"/>
          <a:stretch/>
        </p:blipFill>
        <p:spPr>
          <a:xfrm>
            <a:off x="2546843" y="155381"/>
            <a:ext cx="3974526" cy="1636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CC0C22-8781-2B22-BF35-4345D446B6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r="76210" b="81113"/>
          <a:stretch/>
        </p:blipFill>
        <p:spPr>
          <a:xfrm>
            <a:off x="336631" y="155381"/>
            <a:ext cx="1913022" cy="1926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D5627E-2EF5-14F4-4E62-68DC7D719244}"/>
              </a:ext>
            </a:extLst>
          </p:cNvPr>
          <p:cNvSpPr txBox="1"/>
          <p:nvPr/>
        </p:nvSpPr>
        <p:spPr>
          <a:xfrm>
            <a:off x="180476" y="3720708"/>
            <a:ext cx="54233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Wednesday, March 6 – Searching and Finding Tips – Glenn Wicker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F4AC89-5F61-C7C3-4897-432EECA2B69A}"/>
              </a:ext>
            </a:extLst>
          </p:cNvPr>
          <p:cNvSpPr txBox="1"/>
          <p:nvPr/>
        </p:nvSpPr>
        <p:spPr>
          <a:xfrm>
            <a:off x="180476" y="3269859"/>
            <a:ext cx="63780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Tuesday, March 5 - 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Preserving Audio Recordings in FamilySearch – Jim Banner</a:t>
            </a:r>
            <a:r>
              <a:rPr lang="en-US" sz="1500" b="1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6D2B80-A80B-C149-3F5F-8C782C79AD69}"/>
              </a:ext>
            </a:extLst>
          </p:cNvPr>
          <p:cNvSpPr txBox="1"/>
          <p:nvPr/>
        </p:nvSpPr>
        <p:spPr>
          <a:xfrm>
            <a:off x="191466" y="4126494"/>
            <a:ext cx="58380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Thursday, March 7 – Don’t Forget the City Directories - </a:t>
            </a:r>
            <a:r>
              <a:rPr lang="en-US" sz="1500" b="1" i="0" dirty="0" err="1">
                <a:solidFill>
                  <a:srgbClr val="000000"/>
                </a:solidFill>
                <a:effectLst/>
              </a:rPr>
              <a:t>Shaunese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b="1" i="0" dirty="0" err="1">
                <a:solidFill>
                  <a:srgbClr val="000000"/>
                </a:solidFill>
                <a:effectLst/>
              </a:rPr>
              <a:t>Luthy</a:t>
            </a:r>
            <a:r>
              <a:rPr lang="en-US" sz="1500" b="1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F82EA3-2CFF-56D5-4526-2D57CA1C5DE8}"/>
              </a:ext>
            </a:extLst>
          </p:cNvPr>
          <p:cNvSpPr txBox="1"/>
          <p:nvPr/>
        </p:nvSpPr>
        <p:spPr>
          <a:xfrm>
            <a:off x="180476" y="4542325"/>
            <a:ext cx="62874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Thursday, March 14 – Using the New Family Search Website – Troy Mohrman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66DC7C-B4D5-2465-D27C-264649B66706}"/>
              </a:ext>
            </a:extLst>
          </p:cNvPr>
          <p:cNvSpPr txBox="1"/>
          <p:nvPr/>
        </p:nvSpPr>
        <p:spPr>
          <a:xfrm>
            <a:off x="191466" y="4983129"/>
            <a:ext cx="67398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Tuesday, March 19 - 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Using the MEMORIES module in FamilySearch – Glenn Wicker</a:t>
            </a:r>
            <a:r>
              <a:rPr lang="en-US" sz="1500" b="1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184C0-7294-4D62-8988-CDE5077F652E}"/>
              </a:ext>
            </a:extLst>
          </p:cNvPr>
          <p:cNvSpPr txBox="1"/>
          <p:nvPr/>
        </p:nvSpPr>
        <p:spPr>
          <a:xfrm>
            <a:off x="191466" y="5375905"/>
            <a:ext cx="519411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Wednesday, March 20 - 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Get Involved &amp; Indexing – Steve Lowry</a:t>
            </a:r>
            <a:r>
              <a:rPr lang="en-US" sz="1500" b="1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A7BBB3-56C5-B589-24B2-63460CC6A5EB}"/>
              </a:ext>
            </a:extLst>
          </p:cNvPr>
          <p:cNvSpPr txBox="1"/>
          <p:nvPr/>
        </p:nvSpPr>
        <p:spPr>
          <a:xfrm>
            <a:off x="191466" y="5767848"/>
            <a:ext cx="53928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Thursday, March 21 - 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How to Find Land Records - </a:t>
            </a:r>
            <a:r>
              <a:rPr lang="en-US" sz="1500" b="1" i="0" dirty="0" err="1">
                <a:solidFill>
                  <a:srgbClr val="000000"/>
                </a:solidFill>
                <a:effectLst/>
              </a:rPr>
              <a:t>Shaunese</a:t>
            </a:r>
            <a:r>
              <a:rPr lang="en-US" sz="15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500" b="1" i="0" dirty="0" err="1">
                <a:solidFill>
                  <a:srgbClr val="000000"/>
                </a:solidFill>
                <a:effectLst/>
              </a:rPr>
              <a:t>Luthy</a:t>
            </a:r>
            <a:r>
              <a:rPr lang="en-US" sz="1500" b="1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D82701-3B07-0C20-B629-949EB22C16AA}"/>
              </a:ext>
            </a:extLst>
          </p:cNvPr>
          <p:cNvSpPr txBox="1"/>
          <p:nvPr/>
        </p:nvSpPr>
        <p:spPr>
          <a:xfrm>
            <a:off x="164593" y="2146535"/>
            <a:ext cx="64888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The Payson FamilySearch Center offers a variety of classes each month taught by amazing presenters. There just might be one listed below that you’ve been waiting for. Check it out;   Attend in person or via zoom. The FamilySearch Center will host the following classes March.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EEC5E9-973E-D1D8-413D-074E2EB9E071}"/>
              </a:ext>
            </a:extLst>
          </p:cNvPr>
          <p:cNvSpPr txBox="1"/>
          <p:nvPr/>
        </p:nvSpPr>
        <p:spPr>
          <a:xfrm>
            <a:off x="94329" y="6258801"/>
            <a:ext cx="6488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>
                <a:solidFill>
                  <a:srgbClr val="333333"/>
                </a:solidFill>
                <a:effectLst/>
              </a:rPr>
              <a:t>The Payson FamilySearch Center has amazing scanning and digitizing equipment free for all to use with the help of consultants.   You can reserve your own time.</a:t>
            </a:r>
          </a:p>
          <a:p>
            <a:r>
              <a:rPr lang="en-US" sz="1400" b="1" i="0" dirty="0">
                <a:solidFill>
                  <a:srgbClr val="333333"/>
                </a:solidFill>
                <a:effectLst/>
              </a:rPr>
              <a:t>Digitize your old audio cassettes, VHS tapes, photos, negatives, slides or books.</a:t>
            </a:r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D0E89B-8324-A5D7-6A6C-E9E431E64BE5}"/>
              </a:ext>
            </a:extLst>
          </p:cNvPr>
          <p:cNvSpPr txBox="1"/>
          <p:nvPr/>
        </p:nvSpPr>
        <p:spPr>
          <a:xfrm>
            <a:off x="300710" y="7115436"/>
            <a:ext cx="65213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b="1" i="0" dirty="0">
                <a:solidFill>
                  <a:srgbClr val="202124"/>
                </a:solidFill>
                <a:effectLst/>
                <a:latin typeface="Google Sans"/>
              </a:rPr>
              <a:t>Don’t forget RootsTech 2024 - </a:t>
            </a:r>
            <a:r>
              <a:rPr lang="nl-NL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Thu, Feb 29 – Sun, Mar 3, 2024</a:t>
            </a:r>
          </a:p>
        </p:txBody>
      </p:sp>
    </p:spTree>
    <p:extLst>
      <p:ext uri="{BB962C8B-B14F-4D97-AF65-F5344CB8AC3E}">
        <p14:creationId xmlns:p14="http://schemas.microsoft.com/office/powerpoint/2010/main" val="2992827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144</TotalTime>
  <Words>202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Google Sans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Mohrman</dc:creator>
  <cp:lastModifiedBy>Troy Mohrman</cp:lastModifiedBy>
  <cp:revision>2</cp:revision>
  <dcterms:created xsi:type="dcterms:W3CDTF">2024-02-22T17:23:04Z</dcterms:created>
  <dcterms:modified xsi:type="dcterms:W3CDTF">2024-02-22T19:47:26Z</dcterms:modified>
</cp:coreProperties>
</file>